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24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/>
          <p:cNvSpPr txBox="1"/>
          <p:nvPr/>
        </p:nvSpPr>
        <p:spPr>
          <a:xfrm>
            <a:off x="539552" y="3680808"/>
            <a:ext cx="5709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1µg/ml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6126588" y="3694239"/>
            <a:ext cx="6415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10µg/ml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00808"/>
            <a:ext cx="2647630" cy="19800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47" y="1714554"/>
            <a:ext cx="2647631" cy="1980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588" y="1714554"/>
            <a:ext cx="2647630" cy="1980000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3307841" y="3689950"/>
            <a:ext cx="5709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5µg/ml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3"/>
          <p:cNvGrpSpPr>
            <a:grpSpLocks/>
          </p:cNvGrpSpPr>
          <p:nvPr/>
        </p:nvGrpSpPr>
        <p:grpSpPr bwMode="auto">
          <a:xfrm>
            <a:off x="349250" y="130968"/>
            <a:ext cx="8445501" cy="6596063"/>
            <a:chOff x="173" y="66"/>
            <a:chExt cx="5320" cy="4155"/>
          </a:xfrm>
        </p:grpSpPr>
        <p:grpSp>
          <p:nvGrpSpPr>
            <p:cNvPr id="17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2" name="Picture 6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488950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Podoplanin</a:t>
            </a: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101-M41)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feld 5"/>
          <p:cNvSpPr txBox="1">
            <a:spLocks noChangeArrowheads="1"/>
          </p:cNvSpPr>
          <p:nvPr/>
        </p:nvSpPr>
        <p:spPr bwMode="auto">
          <a:xfrm>
            <a:off x="539552" y="4111009"/>
            <a:ext cx="82346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Podoplanin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lymphatic endothelial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 (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HDLEC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using 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monoclonal mouse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Podoplanin (#101-M41) antibody.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anti-mouse 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was used 1:400. [IF_LEC1401-02]</a:t>
            </a: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Bildschirmpräsentation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12</cp:revision>
  <cp:lastPrinted>2014-01-30T09:23:41Z</cp:lastPrinted>
  <dcterms:created xsi:type="dcterms:W3CDTF">2014-01-30T08:05:57Z</dcterms:created>
  <dcterms:modified xsi:type="dcterms:W3CDTF">2015-03-25T12:47:59Z</dcterms:modified>
</cp:coreProperties>
</file>